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93" r:id="rId3"/>
    <p:sldId id="315" r:id="rId4"/>
    <p:sldId id="313" r:id="rId5"/>
    <p:sldId id="31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 Rustan" initials="MR" lastIdx="2" clrIdx="0">
    <p:extLst>
      <p:ext uri="{19B8F6BF-5375-455C-9EA6-DF929625EA0E}">
        <p15:presenceInfo xmlns:p15="http://schemas.microsoft.com/office/powerpoint/2012/main" userId="3a9f2ad71de945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163"/>
    <a:srgbClr val="386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46" autoAdjust="0"/>
    <p:restoredTop sz="76938" autoAdjust="0"/>
  </p:normalViewPr>
  <p:slideViewPr>
    <p:cSldViewPr snapToGrid="0">
      <p:cViewPr varScale="1">
        <p:scale>
          <a:sx n="63" d="100"/>
          <a:sy n="63" d="100"/>
        </p:scale>
        <p:origin x="8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E91B9-03B0-47A8-950A-253A06ACD3BE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7C83A-FFDE-4008-8331-96815DED1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39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7C83A-FFDE-4008-8331-96815DED1FA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844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7C83A-FFDE-4008-8331-96815DED1FA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583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7C83A-FFDE-4008-8331-96815DED1F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439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7C83A-FFDE-4008-8331-96815DED1FA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77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7C83A-FFDE-4008-8331-96815DED1FA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61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30D0-F089-4D61-95D0-E0E985E46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29797-B602-49D6-8D83-9DF343531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2C7DE-3F6F-4453-B741-9C64E8F5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634C-B4D7-4341-943C-23A83A775DF3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B91DC-157A-4694-B86B-6B2B01C2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C4C5B-F2D0-4E12-B876-CBD0EC8B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62B2-EEB5-4CD9-9560-30425A6B9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91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471BC-D5FE-4A49-B285-E8428055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615889-E92A-427A-B8D1-78C92EFDA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F8557-D93D-4E7B-B4C5-EA5895BB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634C-B4D7-4341-943C-23A83A775DF3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1A585-4E0C-4A95-8E4F-D965F8BB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8D1AD-79CA-43EB-82CE-C7BC32A2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62B2-EEB5-4CD9-9560-30425A6B9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40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CD8E7-AC7C-4430-8CE2-DA7D46FBC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F0B8A-1BD8-4574-817A-A092DC11A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7CC49-29A4-4D42-92BF-06BE9C511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634C-B4D7-4341-943C-23A83A775DF3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E7EFF-A20E-45A1-B847-6903B61D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E28DC-F810-4C0B-9E24-1275CF7D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62B2-EEB5-4CD9-9560-30425A6B9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38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2634-7BED-4625-B9D1-D1158D6B3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83C5A-7567-4C68-920B-D077635AD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C5438-F0D8-4A2F-8792-DB2794F8C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634C-B4D7-4341-943C-23A83A775DF3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F7917-AF22-4F7C-BF64-C6C49A467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7B728-2FC2-4ABE-BB68-A9900DFA0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62B2-EEB5-4CD9-9560-30425A6B9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6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66529-E01E-415C-BBE3-9715EC6A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13B57-A332-4F84-BA5D-E44A643A5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990BC-340A-490F-AFF3-F8B1DC2A0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634C-B4D7-4341-943C-23A83A775DF3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3333F-1B0E-4C88-AEB4-0B616EFD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4E703-2362-4992-9D2D-51A017BB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62B2-EEB5-4CD9-9560-30425A6B9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6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20149-B8B3-4030-973A-36AD04B77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F10ED-89FA-4022-B617-7BD7F1892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1708D-0E0F-413F-8AF3-BCC289A61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8BA21-3D1C-4A91-B991-293A5E395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634C-B4D7-4341-943C-23A83A775DF3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A8ECD-0280-4F7D-963D-14E83AE5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F7614-8929-4AAA-90E8-A61241AD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62B2-EEB5-4CD9-9560-30425A6B9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91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20FF2-C6F0-4E56-94EB-182BBE5A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A3D3B-AD03-4BAD-A0CC-7D3D348D7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7C3CD-0132-4CC3-800C-86756FC82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298D5A-5DB6-4D6E-8B86-DBCC9C791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484FA4-0050-4EFA-8387-402E93E49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70C435-1CB6-473D-90B3-4A0C8247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634C-B4D7-4341-943C-23A83A775DF3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030B33-C775-4E05-A3F7-95785C9FE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FEC75E-328F-43FE-930B-D681FB3B6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62B2-EEB5-4CD9-9560-30425A6B9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22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2B8E4-D9D3-481C-8F91-6CB378C35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78F03E-39F1-4C80-B586-900AA4938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634C-B4D7-4341-943C-23A83A775DF3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AE6D44-2DB1-4183-928E-64115C080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D30BF-4CDE-4964-B622-0E44F77A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62B2-EEB5-4CD9-9560-30425A6B9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9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AD696-85DD-4F04-8772-7804AAE3E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634C-B4D7-4341-943C-23A83A775DF3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32D5D-7520-488C-9B14-D8AEE57E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C21AB-8585-473A-A6CF-DA2D313E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62B2-EEB5-4CD9-9560-30425A6B9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01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8F9CB-E6FB-49F3-941D-1D066976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E45EF-8B20-41D1-890E-17FC6D602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ED5AD-BAFA-41C7-B9DA-A0B18A370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51972-CB6D-4022-9A1C-29E6DF11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634C-B4D7-4341-943C-23A83A775DF3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5330C-2DC6-4CA3-A960-B9F9ECA3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2F921-701D-4CE0-A97D-DF54820C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62B2-EEB5-4CD9-9560-30425A6B9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10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3B97-9804-4E84-9F39-E37EB3DE2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1E7DF-7504-47F1-BFA8-F187BA31E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CD84A-BA25-419A-814B-B70FD421B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8A726-2C18-4232-B9F4-1BC7059A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634C-B4D7-4341-943C-23A83A775DF3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87ED3-8E65-4F04-ABEE-5F078C07E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65198-BBF4-4D0B-9586-EF7C6E75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62B2-EEB5-4CD9-9560-30425A6B9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6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7FE60-831D-44DC-B5EE-C15BD2D5D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B42AC-F6F5-454D-91AC-7E6F65276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46C0F-19A5-4FFC-9D62-EBBB5E15D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8634C-B4D7-4341-943C-23A83A775DF3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D7774-2A19-4244-A57D-0AFCCB292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A474F-B761-4DAE-B8A6-35C8F1BBD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D62B2-EEB5-4CD9-9560-30425A6B9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05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irisbg.zendesk.com/hc/en-gb/community/topics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channel/UCHuSVArRwSCWpIOwiush5d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risbg.zendesk.com/hc/en-gb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901C30-EDCA-4F22-9F40-B2138FA5B3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28" b="39736"/>
          <a:stretch/>
        </p:blipFill>
        <p:spPr>
          <a:xfrm>
            <a:off x="1" y="0"/>
            <a:ext cx="12192000" cy="7010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9AF47F-8BFA-4DC7-BC08-2B5D671978E1}"/>
              </a:ext>
            </a:extLst>
          </p:cNvPr>
          <p:cNvSpPr txBox="1"/>
          <p:nvPr/>
        </p:nvSpPr>
        <p:spPr>
          <a:xfrm>
            <a:off x="1185186" y="2374174"/>
            <a:ext cx="3831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IrisBG – Collection Management</a:t>
            </a:r>
            <a:endPara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5531DA-7A5F-48C0-9777-44987F7F3D6B}"/>
              </a:ext>
            </a:extLst>
          </p:cNvPr>
          <p:cNvSpPr txBox="1"/>
          <p:nvPr/>
        </p:nvSpPr>
        <p:spPr>
          <a:xfrm>
            <a:off x="602125" y="2767279"/>
            <a:ext cx="8770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 panose="020B0604020202020204" pitchFamily="34" charset="0"/>
              </a:rPr>
              <a:t>Coffee Chats</a:t>
            </a:r>
            <a:endParaRPr lang="en-GB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476BFA-696D-4252-AB9F-CA2E1B038A9F}"/>
              </a:ext>
            </a:extLst>
          </p:cNvPr>
          <p:cNvSpPr txBox="1"/>
          <p:nvPr/>
        </p:nvSpPr>
        <p:spPr>
          <a:xfrm>
            <a:off x="720764" y="4087903"/>
            <a:ext cx="1639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October 12</a:t>
            </a:r>
            <a:r>
              <a:rPr lang="en-US" sz="12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</a:t>
            </a:r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2021</a:t>
            </a:r>
            <a:endParaRPr lang="en-GB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E6469A-890C-4A31-826F-638A65856412}"/>
              </a:ext>
            </a:extLst>
          </p:cNvPr>
          <p:cNvSpPr txBox="1"/>
          <p:nvPr/>
        </p:nvSpPr>
        <p:spPr>
          <a:xfrm>
            <a:off x="10140340" y="6543490"/>
            <a:ext cx="2116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© 2021 Compositae AS</a:t>
            </a:r>
            <a:endParaRPr lang="en-GB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B05599-55BA-48DB-A84E-0170275C4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9" y="2343396"/>
            <a:ext cx="430888" cy="43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9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CBB06F-13FD-4B40-8D2A-16FC7B2E1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993" y="2684609"/>
            <a:ext cx="7610320" cy="3387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5531DA-7A5F-48C0-9777-44987F7F3D6B}"/>
              </a:ext>
            </a:extLst>
          </p:cNvPr>
          <p:cNvSpPr txBox="1"/>
          <p:nvPr/>
        </p:nvSpPr>
        <p:spPr>
          <a:xfrm>
            <a:off x="1130471" y="142849"/>
            <a:ext cx="4965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Coffee Chats</a:t>
            </a:r>
            <a:endParaRPr lang="en-GB" sz="5400" b="1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E6469A-890C-4A31-826F-638A65856412}"/>
              </a:ext>
            </a:extLst>
          </p:cNvPr>
          <p:cNvSpPr txBox="1"/>
          <p:nvPr/>
        </p:nvSpPr>
        <p:spPr>
          <a:xfrm>
            <a:off x="10140340" y="6543490"/>
            <a:ext cx="2116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© 2021 Compositae AS</a:t>
            </a:r>
            <a:endParaRPr lang="en-GB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FBF85E-55E9-4A34-A4D6-EAB28BF84FE9}"/>
              </a:ext>
            </a:extLst>
          </p:cNvPr>
          <p:cNvSpPr txBox="1"/>
          <p:nvPr/>
        </p:nvSpPr>
        <p:spPr>
          <a:xfrm>
            <a:off x="1218749" y="894520"/>
            <a:ext cx="1398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August 10</a:t>
            </a:r>
            <a:r>
              <a:rPr lang="en-US" sz="12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</a:t>
            </a:r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2021</a:t>
            </a:r>
            <a:endParaRPr lang="en-GB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87FB31-807E-49F1-A8EE-811071FEA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3" y="6365265"/>
            <a:ext cx="430484" cy="4308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FC0CD3-30C9-4303-B3BD-A8119DF90AB8}"/>
              </a:ext>
            </a:extLst>
          </p:cNvPr>
          <p:cNvSpPr txBox="1"/>
          <p:nvPr/>
        </p:nvSpPr>
        <p:spPr>
          <a:xfrm>
            <a:off x="4264987" y="6389601"/>
            <a:ext cx="3662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IrisBG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|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Coffee Chats,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14</a:t>
            </a:r>
            <a:r>
              <a:rPr lang="en-US" sz="1200" baseline="300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2021</a:t>
            </a:r>
            <a:endParaRPr lang="en-GB" sz="1200" dirty="0">
              <a:solidFill>
                <a:schemeClr val="bg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11D2C2-9F73-4364-A329-32FF29E9BF4D}"/>
              </a:ext>
            </a:extLst>
          </p:cNvPr>
          <p:cNvSpPr txBox="1"/>
          <p:nvPr/>
        </p:nvSpPr>
        <p:spPr>
          <a:xfrm>
            <a:off x="1973665" y="1090515"/>
            <a:ext cx="252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tserrat" panose="00000500000000000000" pitchFamily="2" charset="0"/>
              </a:rPr>
              <a:t>Agenda</a:t>
            </a:r>
            <a:endParaRPr lang="en-GB" sz="3600" b="1" dirty="0">
              <a:latin typeface="Montserrat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580489-051B-4994-B3BF-2FBEAEC359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95" y="528258"/>
            <a:ext cx="6831099" cy="2877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88AD701-5727-47AB-9415-36467B716F4E}"/>
              </a:ext>
            </a:extLst>
          </p:cNvPr>
          <p:cNvSpPr/>
          <p:nvPr/>
        </p:nvSpPr>
        <p:spPr>
          <a:xfrm>
            <a:off x="5658455" y="2792812"/>
            <a:ext cx="1645920" cy="56083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9C80CE9-9D88-4A93-B574-0D701E30F9E1}"/>
              </a:ext>
            </a:extLst>
          </p:cNvPr>
          <p:cNvSpPr/>
          <p:nvPr/>
        </p:nvSpPr>
        <p:spPr>
          <a:xfrm>
            <a:off x="10413999" y="4165600"/>
            <a:ext cx="1087313" cy="4191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A9F365-A98A-44D2-B894-69E4703853B8}"/>
              </a:ext>
            </a:extLst>
          </p:cNvPr>
          <p:cNvSpPr txBox="1"/>
          <p:nvPr/>
        </p:nvSpPr>
        <p:spPr>
          <a:xfrm>
            <a:off x="794147" y="4327410"/>
            <a:ext cx="30968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A16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Knowledge Library</a:t>
            </a:r>
            <a:endParaRPr lang="en-US" sz="1400" dirty="0">
              <a:solidFill>
                <a:srgbClr val="71A16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A16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Official YouTube channel</a:t>
            </a:r>
            <a:endParaRPr lang="en-US" sz="1400" dirty="0">
              <a:solidFill>
                <a:srgbClr val="71A16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1A16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Forum</a:t>
            </a:r>
            <a:endParaRPr lang="en-US" sz="1400" dirty="0">
              <a:solidFill>
                <a:srgbClr val="71A16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19DAE7-D712-42C2-853D-44D1E1A81051}"/>
              </a:ext>
            </a:extLst>
          </p:cNvPr>
          <p:cNvSpPr txBox="1"/>
          <p:nvPr/>
        </p:nvSpPr>
        <p:spPr>
          <a:xfrm>
            <a:off x="7927011" y="1133032"/>
            <a:ext cx="3368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tserrat" panose="00000500000000000000" pitchFamily="2" charset="0"/>
              </a:rPr>
              <a:t>Coffee Chats</a:t>
            </a:r>
            <a:endParaRPr lang="en-GB" sz="3600" b="1" dirty="0"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2D5466-DA47-4222-BED0-A0FFA5BBCFEC}"/>
              </a:ext>
            </a:extLst>
          </p:cNvPr>
          <p:cNvSpPr txBox="1"/>
          <p:nvPr/>
        </p:nvSpPr>
        <p:spPr>
          <a:xfrm>
            <a:off x="714171" y="5610575"/>
            <a:ext cx="30968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71A16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💡</a:t>
            </a:r>
            <a:r>
              <a:rPr lang="en-US" sz="1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Tip!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Follow topics in the Knowledge Library</a:t>
            </a:r>
          </a:p>
          <a:p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get notified when something new is published.</a:t>
            </a:r>
          </a:p>
        </p:txBody>
      </p:sp>
    </p:spTree>
    <p:extLst>
      <p:ext uri="{BB962C8B-B14F-4D97-AF65-F5344CB8AC3E}">
        <p14:creationId xmlns:p14="http://schemas.microsoft.com/office/powerpoint/2010/main" val="141932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25531DA-7A5F-48C0-9777-44987F7F3D6B}"/>
              </a:ext>
            </a:extLst>
          </p:cNvPr>
          <p:cNvSpPr txBox="1"/>
          <p:nvPr/>
        </p:nvSpPr>
        <p:spPr>
          <a:xfrm>
            <a:off x="1130471" y="142849"/>
            <a:ext cx="4965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Coffee Chats</a:t>
            </a:r>
            <a:endParaRPr lang="en-GB" sz="5400" b="1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E6469A-890C-4A31-826F-638A65856412}"/>
              </a:ext>
            </a:extLst>
          </p:cNvPr>
          <p:cNvSpPr txBox="1"/>
          <p:nvPr/>
        </p:nvSpPr>
        <p:spPr>
          <a:xfrm>
            <a:off x="10140340" y="6543490"/>
            <a:ext cx="2116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© 2021 Compositae AS</a:t>
            </a:r>
            <a:endParaRPr lang="en-GB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FBF85E-55E9-4A34-A4D6-EAB28BF84FE9}"/>
              </a:ext>
            </a:extLst>
          </p:cNvPr>
          <p:cNvSpPr txBox="1"/>
          <p:nvPr/>
        </p:nvSpPr>
        <p:spPr>
          <a:xfrm>
            <a:off x="1218749" y="894520"/>
            <a:ext cx="1398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August 10</a:t>
            </a:r>
            <a:r>
              <a:rPr lang="en-US" sz="120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</a:t>
            </a:r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2021</a:t>
            </a:r>
            <a:endParaRPr lang="en-GB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87FB31-807E-49F1-A8EE-811071FEA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3" y="6365265"/>
            <a:ext cx="430484" cy="4308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FC0CD3-30C9-4303-B3BD-A8119DF90AB8}"/>
              </a:ext>
            </a:extLst>
          </p:cNvPr>
          <p:cNvSpPr txBox="1"/>
          <p:nvPr/>
        </p:nvSpPr>
        <p:spPr>
          <a:xfrm>
            <a:off x="4264987" y="6389601"/>
            <a:ext cx="3662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IrisBG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|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Coffee Chats,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October 12</a:t>
            </a:r>
            <a:r>
              <a:rPr lang="en-US" sz="1200" baseline="300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2021</a:t>
            </a:r>
            <a:endParaRPr lang="en-GB" sz="1200" dirty="0">
              <a:solidFill>
                <a:schemeClr val="bg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11D2C2-9F73-4364-A329-32FF29E9BF4D}"/>
              </a:ext>
            </a:extLst>
          </p:cNvPr>
          <p:cNvSpPr txBox="1"/>
          <p:nvPr/>
        </p:nvSpPr>
        <p:spPr>
          <a:xfrm>
            <a:off x="1218749" y="1149825"/>
            <a:ext cx="252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tserrat" panose="00000500000000000000" pitchFamily="2" charset="0"/>
              </a:rPr>
              <a:t>Agenda</a:t>
            </a:r>
            <a:endParaRPr lang="en-GB" sz="3600" b="1" dirty="0"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8D2A07-08BA-4C54-AC54-6BFCFC765C0E}"/>
              </a:ext>
            </a:extLst>
          </p:cNvPr>
          <p:cNvSpPr txBox="1"/>
          <p:nvPr/>
        </p:nvSpPr>
        <p:spPr>
          <a:xfrm>
            <a:off x="1130472" y="2628781"/>
            <a:ext cx="361607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Plant Records Challenge:</a:t>
            </a:r>
            <a:br>
              <a:rPr lang="en-US" sz="14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400" b="1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“Custom Attributes at </a:t>
            </a:r>
            <a:r>
              <a:rPr lang="en-US" sz="1400" b="1" dirty="0" err="1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Newfields</a:t>
            </a:r>
            <a:r>
              <a:rPr lang="en-US" sz="1400" b="1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  <a:br>
              <a:rPr lang="en-US" sz="1400" b="1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4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Jaime Frye of </a:t>
            </a:r>
            <a:r>
              <a:rPr lang="en-US" sz="1400" dirty="0" err="1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Newfields</a:t>
            </a:r>
            <a:endParaRPr lang="en-US" sz="1400" dirty="0">
              <a:solidFill>
                <a:srgbClr val="2222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“Customizing fields at National Trust”</a:t>
            </a:r>
            <a:br>
              <a:rPr lang="en-US" sz="1400" b="1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4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Alison Crook of National Trust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Open chat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9266C1-8F3B-459F-A4AF-D78571297B4C}"/>
              </a:ext>
            </a:extLst>
          </p:cNvPr>
          <p:cNvSpPr txBox="1"/>
          <p:nvPr/>
        </p:nvSpPr>
        <p:spPr>
          <a:xfrm>
            <a:off x="9653993" y="5715000"/>
            <a:ext cx="20938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Newfields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Courtesy of </a:t>
            </a:r>
            <a:r>
              <a:rPr lang="en-US" sz="1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Newfields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GB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548D2A-B35C-4E4B-9C09-BFA94DD5B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43" y="1143000"/>
            <a:ext cx="68710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E6469A-890C-4A31-826F-638A65856412}"/>
              </a:ext>
            </a:extLst>
          </p:cNvPr>
          <p:cNvSpPr txBox="1"/>
          <p:nvPr/>
        </p:nvSpPr>
        <p:spPr>
          <a:xfrm>
            <a:off x="10140340" y="6543490"/>
            <a:ext cx="2116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© 2021 Compositae AS</a:t>
            </a:r>
            <a:endParaRPr lang="en-GB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87FB31-807E-49F1-A8EE-811071FEA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3" y="6365265"/>
            <a:ext cx="430484" cy="4308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FC0CD3-30C9-4303-B3BD-A8119DF90AB8}"/>
              </a:ext>
            </a:extLst>
          </p:cNvPr>
          <p:cNvSpPr txBox="1"/>
          <p:nvPr/>
        </p:nvSpPr>
        <p:spPr>
          <a:xfrm>
            <a:off x="4264987" y="6389601"/>
            <a:ext cx="3662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IrisBG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|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Coffee Chats,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October 12</a:t>
            </a:r>
            <a:r>
              <a:rPr lang="en-US" sz="1200" baseline="300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2021</a:t>
            </a:r>
            <a:endParaRPr lang="en-GB" sz="1200" dirty="0">
              <a:solidFill>
                <a:schemeClr val="bg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11D2C2-9F73-4364-A329-32FF29E9BF4D}"/>
              </a:ext>
            </a:extLst>
          </p:cNvPr>
          <p:cNvSpPr txBox="1"/>
          <p:nvPr/>
        </p:nvSpPr>
        <p:spPr>
          <a:xfrm>
            <a:off x="3015258" y="1769416"/>
            <a:ext cx="616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tserrat" panose="00000500000000000000" pitchFamily="2" charset="0"/>
              </a:rPr>
              <a:t>Coffee Chats are for you</a:t>
            </a:r>
            <a:endParaRPr lang="en-GB" sz="3600" b="1" dirty="0"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4AA442-AA11-4794-9B79-74C03BE7706B}"/>
              </a:ext>
            </a:extLst>
          </p:cNvPr>
          <p:cNvSpPr txBox="1"/>
          <p:nvPr/>
        </p:nvSpPr>
        <p:spPr>
          <a:xfrm>
            <a:off x="3195731" y="2794734"/>
            <a:ext cx="5800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 in touch if…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have something you’d like to get the community’s input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have a topic you would like us to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want us to demo functionality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have feedback on how to improve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B4A8D6-F710-4675-98CA-CBAF3F9EC039}"/>
              </a:ext>
            </a:extLst>
          </p:cNvPr>
          <p:cNvSpPr txBox="1"/>
          <p:nvPr/>
        </p:nvSpPr>
        <p:spPr>
          <a:xfrm>
            <a:off x="4387614" y="419848"/>
            <a:ext cx="341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RECAP</a:t>
            </a:r>
            <a:endParaRPr lang="en-GB" u="sng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4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E6469A-890C-4A31-826F-638A65856412}"/>
              </a:ext>
            </a:extLst>
          </p:cNvPr>
          <p:cNvSpPr txBox="1"/>
          <p:nvPr/>
        </p:nvSpPr>
        <p:spPr>
          <a:xfrm>
            <a:off x="10140340" y="6543490"/>
            <a:ext cx="2116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© 2021 Compositae AS</a:t>
            </a:r>
            <a:endParaRPr lang="en-GB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87FB31-807E-49F1-A8EE-811071FEA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3" y="6365265"/>
            <a:ext cx="430484" cy="4308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FC0CD3-30C9-4303-B3BD-A8119DF90AB8}"/>
              </a:ext>
            </a:extLst>
          </p:cNvPr>
          <p:cNvSpPr txBox="1"/>
          <p:nvPr/>
        </p:nvSpPr>
        <p:spPr>
          <a:xfrm>
            <a:off x="4264987" y="6389601"/>
            <a:ext cx="3662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IrisBG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|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Coffee Chats,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October 12</a:t>
            </a:r>
            <a:r>
              <a:rPr lang="en-US" sz="1200" baseline="300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2021</a:t>
            </a:r>
            <a:endParaRPr lang="en-GB" sz="1200" dirty="0">
              <a:solidFill>
                <a:schemeClr val="bg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B4A8D6-F710-4675-98CA-CBAF3F9EC039}"/>
              </a:ext>
            </a:extLst>
          </p:cNvPr>
          <p:cNvSpPr txBox="1"/>
          <p:nvPr/>
        </p:nvSpPr>
        <p:spPr>
          <a:xfrm>
            <a:off x="4387613" y="416083"/>
            <a:ext cx="341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EFFICIENCY TIP</a:t>
            </a:r>
            <a:endParaRPr lang="en-GB" u="sng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77F3A-A64D-4ACD-BF16-1297B64B03BC}"/>
              </a:ext>
            </a:extLst>
          </p:cNvPr>
          <p:cNvSpPr txBox="1"/>
          <p:nvPr/>
        </p:nvSpPr>
        <p:spPr>
          <a:xfrm>
            <a:off x="3642498" y="770175"/>
            <a:ext cx="490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tserrat" panose="00000500000000000000" pitchFamily="2" charset="0"/>
              </a:rPr>
              <a:t>Custom Attributes</a:t>
            </a:r>
            <a:endParaRPr lang="en-GB" sz="3600" b="1" dirty="0">
              <a:latin typeface="Montserrat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CC47B-3335-4213-95CC-C7B1C85DB1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62" b="2943"/>
          <a:stretch/>
        </p:blipFill>
        <p:spPr>
          <a:xfrm>
            <a:off x="2157842" y="1403306"/>
            <a:ext cx="7876314" cy="478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8ED9B1-E641-4CD1-B9A8-9FF515F06ACD}"/>
              </a:ext>
            </a:extLst>
          </p:cNvPr>
          <p:cNvSpPr/>
          <p:nvPr/>
        </p:nvSpPr>
        <p:spPr>
          <a:xfrm>
            <a:off x="7122627" y="2801674"/>
            <a:ext cx="2911529" cy="3014926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911597-53B6-4360-B0C6-E64C3F155B1F}"/>
              </a:ext>
            </a:extLst>
          </p:cNvPr>
          <p:cNvSpPr txBox="1"/>
          <p:nvPr/>
        </p:nvSpPr>
        <p:spPr>
          <a:xfrm>
            <a:off x="7320940" y="3444240"/>
            <a:ext cx="27736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 </a:t>
            </a:r>
            <a:r>
              <a:rPr lang="en-US" b="1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Custom Attributes </a:t>
            </a:r>
            <a:r>
              <a:rPr lang="en-US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the Details tab in</a:t>
            </a:r>
            <a:r>
              <a:rPr lang="en-US" b="1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endParaRPr lang="en-US" b="1" dirty="0">
              <a:solidFill>
                <a:srgbClr val="2222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Accession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Taxa screen</a:t>
            </a:r>
          </a:p>
        </p:txBody>
      </p:sp>
    </p:spTree>
    <p:extLst>
      <p:ext uri="{BB962C8B-B14F-4D97-AF65-F5344CB8AC3E}">
        <p14:creationId xmlns:p14="http://schemas.microsoft.com/office/powerpoint/2010/main" val="3054263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23706</TotalTime>
  <Words>213</Words>
  <Application>Microsoft Office PowerPoint</Application>
  <PresentationFormat>Widescreen</PresentationFormat>
  <Paragraphs>47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IrisBG Coffee Chat_October 2021</dc:title>
  <dc:creator>Mari Rustan</dc:creator>
  <cp:keywords>IrisBG Collection Management;IrisBG presentation;Coffee Chats;Coffee Chats;IrisBG Coffee Chat</cp:keywords>
  <cp:lastModifiedBy>Mari Rustan</cp:lastModifiedBy>
  <cp:revision>79</cp:revision>
  <dcterms:created xsi:type="dcterms:W3CDTF">2021-05-06T10:31:18Z</dcterms:created>
  <dcterms:modified xsi:type="dcterms:W3CDTF">2021-10-12T14:09:20Z</dcterms:modified>
</cp:coreProperties>
</file>